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7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698E9-A1C0-47AB-8C3B-E6BAFA424FF2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F0484-1465-4FF2-8540-956C5DFBA68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WMA"/><Relationship Id="rId7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MA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El </a:t>
            </a:r>
            <a:r>
              <a:rPr lang="es-MX" dirty="0" smtClean="0"/>
              <a:t>proyecto</a:t>
            </a:r>
            <a:r>
              <a:rPr lang="en-US" dirty="0" smtClean="0"/>
              <a:t> de </a:t>
            </a:r>
            <a:r>
              <a:rPr lang="es-MX" dirty="0" smtClean="0"/>
              <a:t>mis</a:t>
            </a:r>
            <a:r>
              <a:rPr lang="en-US" dirty="0" smtClean="0"/>
              <a:t> </a:t>
            </a:r>
            <a:r>
              <a:rPr lang="es-MX" dirty="0" smtClean="0"/>
              <a:t>gustos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1752600"/>
          </a:xfrm>
        </p:spPr>
        <p:txBody>
          <a:bodyPr/>
          <a:lstStyle/>
          <a:p>
            <a:r>
              <a:rPr lang="es-MX" dirty="0" smtClean="0"/>
              <a:t>Por</a:t>
            </a:r>
            <a:r>
              <a:rPr lang="en-US" dirty="0" smtClean="0"/>
              <a:t>:Pablo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883088"/>
            <a:ext cx="4443680" cy="2946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83088"/>
            <a:ext cx="4022690" cy="2781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  <p:pic>
        <p:nvPicPr>
          <p:cNvPr id="5" name="WS320017.WM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7285" y="5943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12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565">
        <p:split orient="vert"/>
      </p:transition>
    </mc:Choice>
    <mc:Fallback xmlns="">
      <p:transition spd="slow" advTm="6565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11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Gusta El </a:t>
            </a:r>
            <a:r>
              <a:rPr lang="es-MX" dirty="0" err="1" smtClean="0"/>
              <a:t>Jamon</a:t>
            </a:r>
            <a:endParaRPr lang="es-MX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6386513" cy="4629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75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527">
        <p14:doors dir="vert"/>
      </p:transition>
    </mc:Choice>
    <mc:Fallback xmlns="">
      <p:transition spd="slow" advTm="25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19"/>
            <a:ext cx="8229600" cy="960438"/>
          </a:xfrm>
        </p:spPr>
        <p:txBody>
          <a:bodyPr/>
          <a:lstStyle/>
          <a:p>
            <a:r>
              <a:rPr lang="en-US" dirty="0" smtClean="0"/>
              <a:t>Me </a:t>
            </a:r>
            <a:r>
              <a:rPr lang="en-US" dirty="0"/>
              <a:t>G</a:t>
            </a:r>
            <a:r>
              <a:rPr lang="en-US" dirty="0" smtClean="0"/>
              <a:t>usta La Manzana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0"/>
            <a:ext cx="8305800" cy="5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79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756">
        <p:fade/>
      </p:transition>
    </mc:Choice>
    <mc:Fallback xmlns="">
      <p:transition spd="med" advTm="37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Gusta El Limon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22120"/>
            <a:ext cx="4657724" cy="4600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32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260">
        <p14:shred/>
      </p:transition>
    </mc:Choice>
    <mc:Fallback xmlns="">
      <p:transition spd="slow" advTm="32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36638"/>
          </a:xfrm>
        </p:spPr>
        <p:txBody>
          <a:bodyPr/>
          <a:lstStyle/>
          <a:p>
            <a:r>
              <a:rPr lang="en-US" dirty="0" smtClean="0"/>
              <a:t>Me Gusta La Carne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6567488" cy="491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34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3">
        <p14:ferris dir="l"/>
      </p:transition>
    </mc:Choice>
    <mc:Fallback xmlns="">
      <p:transition spd="slow" advTm="41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Gusta El </a:t>
            </a:r>
            <a:r>
              <a:rPr lang="es-MX" dirty="0" smtClean="0"/>
              <a:t>Pescado</a:t>
            </a:r>
            <a:endParaRPr lang="es-MX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85752"/>
            <a:ext cx="6213983" cy="4654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31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888">
        <p14:flythrough/>
      </p:transition>
    </mc:Choice>
    <mc:Fallback xmlns="">
      <p:transition spd="slow" advTm="38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Gusta El </a:t>
            </a:r>
            <a:r>
              <a:rPr lang="es-MX" dirty="0" smtClean="0"/>
              <a:t>Helado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7800"/>
            <a:ext cx="5262563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87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618">
        <p:dissolve/>
      </p:transition>
    </mc:Choice>
    <mc:Fallback xmlns="">
      <p:transition spd="slow" advTm="3618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</a:t>
            </a:r>
            <a:r>
              <a:rPr lang="es-MX" dirty="0" smtClean="0"/>
              <a:t>Gustan</a:t>
            </a:r>
            <a:r>
              <a:rPr lang="en-US" dirty="0" smtClean="0"/>
              <a:t> Los </a:t>
            </a:r>
            <a:r>
              <a:rPr lang="es-MX" dirty="0" smtClean="0"/>
              <a:t>Dulces</a:t>
            </a:r>
            <a:endParaRPr lang="es-MX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28800"/>
            <a:ext cx="5805488" cy="43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2391"/>
      </p:ext>
    </p:extLst>
  </p:cSld>
  <p:clrMapOvr>
    <a:masterClrMapping/>
  </p:clrMapOvr>
  <p:transition spd="slow" advTm="446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Gusta La </a:t>
            </a:r>
            <a:r>
              <a:rPr lang="en-US" dirty="0" err="1" smtClean="0"/>
              <a:t>Leche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6415088" cy="4805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2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987">
        <p14:flash/>
      </p:transition>
    </mc:Choice>
    <mc:Fallback xmlns="">
      <p:transition spd="slow" advTm="29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Gusta El Agua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405688" cy="492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12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411">
        <p:circle/>
      </p:transition>
    </mc:Choice>
    <mc:Fallback xmlns="">
      <p:transition spd="slow" advTm="3411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98</TotalTime>
  <Words>43</Words>
  <Application>Microsoft Office PowerPoint</Application>
  <PresentationFormat>On-screen Show (4:3)</PresentationFormat>
  <Paragraphs>11</Paragraphs>
  <Slides>10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Winter</vt:lpstr>
      <vt:lpstr>El proyecto de mis gustos </vt:lpstr>
      <vt:lpstr>Me Gusta La Manzana</vt:lpstr>
      <vt:lpstr>Me Gusta El Limon</vt:lpstr>
      <vt:lpstr>Me Gusta La Carne</vt:lpstr>
      <vt:lpstr>Me Gusta El Pescado</vt:lpstr>
      <vt:lpstr>Me Gusta El Helado</vt:lpstr>
      <vt:lpstr>Me Gustan Los Dulces</vt:lpstr>
      <vt:lpstr>Me Gusta La Leche</vt:lpstr>
      <vt:lpstr>Me Gusta El Agua</vt:lpstr>
      <vt:lpstr>Me Gusta El Jamon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proyecto de mis gustos</dc:title>
  <dc:creator>School District of Clear Lake</dc:creator>
  <cp:lastModifiedBy>School District of Clear Lake</cp:lastModifiedBy>
  <cp:revision>11</cp:revision>
  <dcterms:created xsi:type="dcterms:W3CDTF">2012-01-05T16:08:00Z</dcterms:created>
  <dcterms:modified xsi:type="dcterms:W3CDTF">2012-01-12T16:49:39Z</dcterms:modified>
</cp:coreProperties>
</file>